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7"/>
  </p:notesMasterIdLst>
  <p:sldIdLst>
    <p:sldId id="257" r:id="rId3"/>
    <p:sldId id="405" r:id="rId4"/>
    <p:sldId id="406" r:id="rId5"/>
    <p:sldId id="408" r:id="rId6"/>
    <p:sldId id="351" r:id="rId7"/>
    <p:sldId id="262" r:id="rId8"/>
    <p:sldId id="263" r:id="rId9"/>
    <p:sldId id="293" r:id="rId10"/>
    <p:sldId id="301" r:id="rId11"/>
    <p:sldId id="303" r:id="rId12"/>
    <p:sldId id="306" r:id="rId13"/>
    <p:sldId id="309" r:id="rId14"/>
    <p:sldId id="363" r:id="rId15"/>
    <p:sldId id="364" r:id="rId16"/>
    <p:sldId id="365" r:id="rId18"/>
    <p:sldId id="366" r:id="rId19"/>
    <p:sldId id="310" r:id="rId20"/>
    <p:sldId id="356" r:id="rId21"/>
    <p:sldId id="313" r:id="rId22"/>
    <p:sldId id="314" r:id="rId23"/>
    <p:sldId id="315" r:id="rId24"/>
    <p:sldId id="316" r:id="rId25"/>
    <p:sldId id="317" r:id="rId26"/>
    <p:sldId id="319" r:id="rId27"/>
    <p:sldId id="321" r:id="rId28"/>
    <p:sldId id="367" r:id="rId29"/>
    <p:sldId id="272" r:id="rId30"/>
    <p:sldId id="357" r:id="rId31"/>
    <p:sldId id="327" r:id="rId32"/>
    <p:sldId id="331" r:id="rId33"/>
  </p:sldIdLst>
  <p:sldSz cx="9144000" cy="6858000" type="screen4x3"/>
  <p:notesSz cx="6858000" cy="9144000"/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黑体" panose="02010609060101010101" pitchFamily="49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黑体" panose="02010609060101010101" pitchFamily="49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黑体" panose="02010609060101010101" pitchFamily="49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黑体" panose="02010609060101010101" pitchFamily="49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黑体" panose="02010609060101010101" pitchFamily="49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黑体" panose="02010609060101010101" pitchFamily="49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黑体" panose="02010609060101010101" pitchFamily="49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黑体" panose="02010609060101010101" pitchFamily="49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黑体" panose="02010609060101010101" pitchFamily="49" charset="-122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无标题节" id="{a5a17b9f-569f-43f7-98e9-5bd9f98c883a}">
          <p14:sldIdLst>
            <p14:sldId id="257"/>
            <p14:sldId id="405"/>
            <p14:sldId id="406"/>
            <p14:sldId id="408"/>
            <p14:sldId id="351"/>
            <p14:sldId id="262"/>
            <p14:sldId id="263"/>
            <p14:sldId id="293"/>
            <p14:sldId id="301"/>
            <p14:sldId id="303"/>
            <p14:sldId id="306"/>
            <p14:sldId id="309"/>
            <p14:sldId id="363"/>
            <p14:sldId id="365"/>
            <p14:sldId id="366"/>
            <p14:sldId id="310"/>
            <p14:sldId id="356"/>
            <p14:sldId id="313"/>
            <p14:sldId id="314"/>
            <p14:sldId id="315"/>
            <p14:sldId id="316"/>
            <p14:sldId id="317"/>
            <p14:sldId id="319"/>
            <p14:sldId id="321"/>
            <p14:sldId id="367"/>
            <p14:sldId id="357"/>
            <p14:sldId id="327"/>
            <p14:sldId id="331"/>
            <p14:sldId id="364"/>
            <p14:sldId id="272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FF0000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20427"/>
    <p:restoredTop sz="94660"/>
  </p:normalViewPr>
  <p:slideViewPr>
    <p:cSldViewPr showGuides="1">
      <p:cViewPr varScale="1">
        <p:scale>
          <a:sx n="73" d="100"/>
          <a:sy n="73" d="100"/>
        </p:scale>
        <p:origin x="-108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6" Type="http://schemas.openxmlformats.org/officeDocument/2006/relationships/tableStyles" Target="tableStyles.xml"/><Relationship Id="rId35" Type="http://schemas.openxmlformats.org/officeDocument/2006/relationships/viewProps" Target="viewProps.xml"/><Relationship Id="rId34" Type="http://schemas.openxmlformats.org/officeDocument/2006/relationships/presProps" Target="presProps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/>
            <a:fld id="{9A0DB2DC-4C9A-4742-B13C-FB6460FD3503}" type="slidenum">
              <a:rPr lang="en-US" altLang="zh-CN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/>
            <a:fld id="{9A0DB2DC-4C9A-4742-B13C-FB6460FD3503}" type="slidenum">
              <a:rPr lang="en-US" altLang="zh-CN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/>
            <a:fld id="{9A0DB2DC-4C9A-4742-B13C-FB6460FD3503}" type="slidenum">
              <a:rPr lang="en-US" altLang="zh-CN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/>
            <a:fld id="{9A0DB2DC-4C9A-4742-B13C-FB6460FD3503}" type="slidenum">
              <a:rPr lang="en-US" altLang="zh-CN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/>
            <a:fld id="{9A0DB2DC-4C9A-4742-B13C-FB6460FD3503}" type="slidenum">
              <a:rPr lang="en-US" altLang="zh-CN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/>
            <a:fld id="{9A0DB2DC-4C9A-4742-B13C-FB6460FD3503}" type="slidenum">
              <a:rPr lang="en-US" altLang="zh-CN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/>
            <a:fld id="{9A0DB2DC-4C9A-4742-B13C-FB6460FD3503}" type="slidenum">
              <a:rPr lang="en-US" altLang="zh-CN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/>
            <a:fld id="{9A0DB2DC-4C9A-4742-B13C-FB6460FD3503}" type="slidenum">
              <a:rPr lang="en-US" altLang="zh-CN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/>
            <a:fld id="{9A0DB2DC-4C9A-4742-B13C-FB6460FD3503}" type="slidenum">
              <a:rPr lang="en-US" altLang="zh-CN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/>
            <a:fld id="{9A0DB2DC-4C9A-4742-B13C-FB6460FD3503}" type="slidenum">
              <a:rPr lang="en-US" altLang="zh-CN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/>
            <a:fld id="{9A0DB2DC-4C9A-4742-B13C-FB6460FD3503}" type="slidenum">
              <a:rPr lang="en-US" altLang="zh-CN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Rectang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27" name="Rectangle 3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 anchor="t"/>
          <a:p>
            <a:pPr lvl="0" indent="-34290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 indent="-285750"/>
            <a:r>
              <a:rPr lang="zh-CN" altLang="en-US" dirty="0"/>
              <a:t>第二级</a:t>
            </a:r>
            <a:endParaRPr lang="zh-CN" altLang="en-US" dirty="0"/>
          </a:p>
          <a:p>
            <a:pPr lvl="2" indent="-228600"/>
            <a:r>
              <a:rPr lang="zh-CN" altLang="en-US" dirty="0"/>
              <a:t>第三级</a:t>
            </a:r>
            <a:endParaRPr lang="zh-CN" altLang="en-US" dirty="0"/>
          </a:p>
          <a:p>
            <a:pPr lvl="3" indent="-228600"/>
            <a:r>
              <a:rPr lang="zh-CN" altLang="en-US" dirty="0"/>
              <a:t>第四级</a:t>
            </a:r>
            <a:endParaRPr lang="zh-CN" altLang="en-US" dirty="0"/>
          </a:p>
          <a:p>
            <a:pPr lvl="4" indent="-228600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 sz="1400">
                <a:ea typeface="+mn-ea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>
                <a:ea typeface="+mn-ea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>
                <a:ea typeface="宋体" panose="02010600030101010101" pitchFamily="2" charset="-122"/>
              </a:defRPr>
            </a:lvl1pPr>
          </a:lstStyle>
          <a:p>
            <a:pPr lvl="0" eaLnBrk="1" fontAlgn="base" hangingPunct="1"/>
            <a:fld id="{9A0DB2DC-4C9A-4742-B13C-FB6460FD3503}" type="slidenum">
              <a:rPr lang="en-US" altLang="zh-CN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8.jpeg"/><Relationship Id="rId1" Type="http://schemas.openxmlformats.org/officeDocument/2006/relationships/image" Target="../media/image6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9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0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1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3.jpeg"/><Relationship Id="rId1" Type="http://schemas.openxmlformats.org/officeDocument/2006/relationships/image" Target="../media/image6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4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5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6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7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8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9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0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" name="图片 4" descr="1.简介概况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7620" y="-8890"/>
            <a:ext cx="9159240" cy="687641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" name="图片 4" descr="1.简介概况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5715"/>
            <a:ext cx="9144000" cy="68459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 descr="1.简介概况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5715"/>
            <a:ext cx="9144000" cy="68459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 descr="1.简介概况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5715"/>
            <a:ext cx="9144000" cy="68459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 descr="1.简介概况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5715"/>
            <a:ext cx="9144000" cy="684593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9217" name="图片 7174" descr="返回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956550" y="5445125"/>
            <a:ext cx="792163" cy="7921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 descr="2.规范法规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890" y="5715"/>
            <a:ext cx="9162415" cy="684593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2.规范法规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8890" y="5715"/>
            <a:ext cx="9162415" cy="684593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2.规范法规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8890" y="5715"/>
            <a:ext cx="9162415" cy="684593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2.规范法规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8890" y="5715"/>
            <a:ext cx="9162415" cy="684593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2.规范法规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8890" y="5715"/>
            <a:ext cx="9162415" cy="684593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2.规范法规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8890" y="5715"/>
            <a:ext cx="9162415" cy="684593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3.标识分类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70" y="5715"/>
            <a:ext cx="9147175" cy="684593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 descr="3.标识分类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5715"/>
            <a:ext cx="9144000" cy="684593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3.标识分类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5715"/>
            <a:ext cx="9144000" cy="684593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3.标识分类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5715"/>
            <a:ext cx="9144000" cy="684593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4.技术规范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70" y="5715"/>
            <a:ext cx="9147175" cy="684593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0481" name="图片 16392" descr="返回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956550" y="5445125"/>
            <a:ext cx="792163" cy="7921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 descr="4.技术规范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715"/>
            <a:ext cx="9144000" cy="684593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4.技术规范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5715"/>
            <a:ext cx="9144000" cy="684593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4.技术规范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5715"/>
            <a:ext cx="9144000" cy="6845935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4.技术规范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5715"/>
            <a:ext cx="9144000" cy="6845935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5.景观融合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70" y="5715"/>
            <a:ext cx="9147175" cy="6845935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5601" name="图片 24584" descr="返回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956550" y="5445125"/>
            <a:ext cx="792163" cy="7921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图片 2" descr="5.景观融合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70" y="5715"/>
            <a:ext cx="9147175" cy="6845935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5.景观融合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70" y="5715"/>
            <a:ext cx="9147175" cy="6845935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5.景观融合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70" y="5715"/>
            <a:ext cx="9147175" cy="6845935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5.景观融合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70" y="5715"/>
            <a:ext cx="9147175" cy="6845935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5.景观融合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70" y="5715"/>
            <a:ext cx="9147175" cy="6845935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5.景观融合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70" y="5715"/>
            <a:ext cx="9147175" cy="6845935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5.景观融合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70" y="5715"/>
            <a:ext cx="9147175" cy="6845935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5.景观融合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70" y="5715"/>
            <a:ext cx="9147175" cy="6845935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8065" name="标题 56321"/>
          <p:cNvSpPr>
            <a:spLocks noGrp="1"/>
          </p:cNvSpPr>
          <p:nvPr>
            <p:ph type="title"/>
          </p:nvPr>
        </p:nvSpPr>
        <p:spPr/>
        <p:txBody>
          <a:bodyPr anchor="ctr"/>
          <a:p>
            <a:endParaRPr lang="zh-CN" altLang="en-US" dirty="0"/>
          </a:p>
        </p:txBody>
      </p:sp>
      <p:sp>
        <p:nvSpPr>
          <p:cNvPr id="88066" name="文本占位符 56322"/>
          <p:cNvSpPr>
            <a:spLocks noGrp="1"/>
          </p:cNvSpPr>
          <p:nvPr>
            <p:ph idx="1"/>
          </p:nvPr>
        </p:nvSpPr>
        <p:spPr/>
        <p:txBody>
          <a:bodyPr anchor="t"/>
          <a:p>
            <a:endParaRPr lang="zh-CN" altLang="en-US" dirty="0"/>
          </a:p>
        </p:txBody>
      </p:sp>
      <p:pic>
        <p:nvPicPr>
          <p:cNvPr id="88067" name="图片 56325" descr="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436100" cy="70516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WPS 演示</Application>
  <PresentationFormat>在屏幕上显示</PresentationFormat>
  <Paragraphs>0</Paragraphs>
  <Slides>30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30</vt:i4>
      </vt:variant>
    </vt:vector>
  </HeadingPairs>
  <TitlesOfParts>
    <vt:vector size="38" baseType="lpstr">
      <vt:lpstr>Arial</vt:lpstr>
      <vt:lpstr>宋体</vt:lpstr>
      <vt:lpstr>Wingdings</vt:lpstr>
      <vt:lpstr>黑体</vt:lpstr>
      <vt:lpstr>微软雅黑</vt:lpstr>
      <vt:lpstr>Arial Unicode MS</vt:lpstr>
      <vt:lpstr>Calibri</vt:lpstr>
      <vt:lpstr>默认设计模板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LED广告光源的质量识别办法</dc:title>
  <dc:creator>SDWM</dc:creator>
  <cp:lastModifiedBy>张启森 三源彩光电</cp:lastModifiedBy>
  <cp:revision>154</cp:revision>
  <dcterms:created xsi:type="dcterms:W3CDTF">2016-08-23T11:33:00Z</dcterms:created>
  <dcterms:modified xsi:type="dcterms:W3CDTF">2019-05-08T08:10:52Z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2052-11.1.0.8612</vt:lpwstr>
  </property>
</Properties>
</file>